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7" r:id="rId5"/>
    <p:sldId id="259" r:id="rId6"/>
    <p:sldId id="261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660"/>
  </p:normalViewPr>
  <p:slideViewPr>
    <p:cSldViewPr snapToGrid="0">
      <p:cViewPr varScale="1">
        <p:scale>
          <a:sx n="67" d="100"/>
          <a:sy n="67" d="100"/>
        </p:scale>
        <p:origin x="6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CF931-9507-AF58-1A4A-96023F8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F156A6-4832-59EE-BB29-961480FD4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33980D-0F56-7903-AB22-DA9864F26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141633-54C6-5789-E851-BD0064ED9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C8566C-088E-426B-B9D1-4132B4A6D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203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9ED6E4-B479-C658-E76D-2046E7E3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05C780-4C69-E6CB-60AF-8DD4936F7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6A85F4-DCFB-8D4C-0034-3CCDDE65E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47037E-91A5-F5D6-1D64-77F18506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DAFC33-2FB6-8054-5E3E-AAE9FBE4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504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02C603-D71C-BFB0-3D26-D059AA3CF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30E703-6A05-82BC-79A9-EA7AA7EBF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BBFF6F-6CB7-BE57-B019-6CB66C64C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27EBAB-A701-C717-57BA-8492ADCEB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FA8115-A362-4002-EED1-036610D6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204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1BB861-F9FC-B753-CB4C-02F6807A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C0F669-0095-4099-716D-4D6DA24AC0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2872A25-4879-3B2D-D6F8-9E0ED8715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CEB6692-AEB1-E409-75DD-4216DC4C2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542DBB9-8F53-1459-97DA-7372B032E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26945C-C542-A4B8-913B-C4FE219B8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682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3C9031-7414-74CC-9274-55C315F16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B37A64D-2FB7-DCDD-CF78-57D879404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288B7B9-C416-3085-3C4F-7054AF697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E5294E8-D1A2-4768-1C75-D4F227285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398E3E4-82BE-E837-BCA4-31FBC40D2F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3DFCA0D-3A24-B49B-B079-B7833CF37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D68CA85-E812-F18B-9854-8B974970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7002526-86B0-003A-8817-FC33D863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5046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B46C98-E3F0-1DE7-76E5-1810907BC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0C8EFE8-9DF9-9EA1-84DE-29347F71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FFB5666-C72D-1E5A-E3B9-72480D305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8640E78-6158-9BA7-87EB-85F855EC9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316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E06D7C2-CD30-6E14-6B49-4DD8945C3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C723F8E-5815-8E4B-87D6-806472BA3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BD79FB7-665A-807A-FA14-8C79D1622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64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EBA956-6D81-061F-0568-C3E562BEF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3BEE9A-1227-2E3A-CF7E-FDE25AAFB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1A66CF-B4A7-1D60-324C-15D4B93AB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6F7F262-5CA5-1044-E55F-6F55E6255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FB8D059-4C75-108D-5575-15756764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8CB6C94-2E38-F1E8-55B1-9D18A07C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209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212AD6-6C2F-10F9-6B72-117F932E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149505F-1048-4B87-7236-1A73D47860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8E02778-F270-4836-B873-FF37995E0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105234B-8D41-6D87-9367-56255DAEE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B467BD-38A7-C48D-22D0-1829D6D9B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A7A7D2-A5E8-5AC9-1378-E2AC9F8B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1820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E3DD5A-9885-A844-8EB8-82A8AC44E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5D96839-8569-3299-5D58-9FF69E78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BC425C-49FA-10DB-054F-52225C6E8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F7CC37-EF00-0B58-C0DB-C4DD65168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619EB4-16C1-457F-A240-DF1D0FDA7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8988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141ECD0-6ED6-2ACA-C8DA-A01B2AB8CF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A23507-4B32-A71E-62EB-2A8B40CA1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3258BF-DFD5-ACAD-C29D-D8E5220B5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9B0C57-2355-FE9D-2964-91285824E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CD4BA9-C170-F020-0BF6-9A1D60244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342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CDAF5EA-3F0B-CB37-AC13-1EB9F5E0A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CF47E7-5980-0CA5-33C8-B40334141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527910-D816-32B9-9D81-3E93509643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EC2FA-1C8E-48AE-8F19-383804CD755D}" type="datetimeFigureOut">
              <a:rPr lang="it-IT" smtClean="0"/>
              <a:t>03/11/2022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0FA68E-4F34-AE15-5601-27A811896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08396C-F6C1-67BA-757F-9D5811618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132B0-B53F-40A4-8BE7-0B19A4F182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374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AA5F48D-6DE2-466F-96E7-7D387B4FC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3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E683BAA-EBD5-7830-1BDF-385620D36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48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ADE5DC2-D595-F5C1-AA0B-47A0F1E40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78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C08025A3-AC25-43FA-7CF0-E97164C8A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7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71EFDA-C2E2-7F9B-B2F5-2B905EDE2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17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7834AEA-8A96-74F9-726B-6F119960D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55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C2EB53A-43EC-91E6-7A23-15784736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884FDEE-118A-4DF7-BCC8-CA6E1B057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44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1957201B-DBDE-6796-AA0B-87FAF8481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6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4C5B02E-14EA-500C-91E0-4355C5E93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41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EA57956-FA35-2A4F-2B70-B455067D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84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32EC123-C40C-BFF5-2D72-803FAD6E0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20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7574FC8-73F8-8B17-667D-3EACB6EC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62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CE3016D9-1B09-EF18-91BB-87A2A94FC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A16F827C-0257-C021-FB05-97960BFEA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A5460805-6F7F-5337-312F-E1DDED7C1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B704555E-54F6-A2A7-958A-0C24B606F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&#10;&#10;Descrizione generata automaticamente">
            <a:extLst>
              <a:ext uri="{FF2B5EF4-FFF2-40B4-BE49-F238E27FC236}">
                <a16:creationId xmlns:a16="http://schemas.microsoft.com/office/drawing/2014/main" id="{4C0E5D9F-910F-60AE-DECF-402D41CA5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15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D08C2C22-33F3-839C-8AA5-1B9E78B0B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76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BA9C5227-D869-4470-0C4D-70E3EB04B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62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7B3304C4-DBEF-2ED1-896E-CAC6F26F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9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B84E077-33BC-4B16-0E16-4F05167CD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-952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16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BD4AAC19-E3EB-7BBF-6B6F-481A46A9F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56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2AD0599A-892A-8554-AD32-4DF31A3AB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94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954F87B-AC2E-EA04-6C67-8C50FCE65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207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Virginia Marchionni - virginia.marchionni@studio.unibo.it</dc:creator>
  <cp:lastModifiedBy>Virginia Marchionni - virginia.marchionni@studio.unibo.it</cp:lastModifiedBy>
  <cp:revision>4</cp:revision>
  <dcterms:created xsi:type="dcterms:W3CDTF">2022-11-01T16:23:42Z</dcterms:created>
  <dcterms:modified xsi:type="dcterms:W3CDTF">2022-11-03T21:10:48Z</dcterms:modified>
</cp:coreProperties>
</file>